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2" r:id="rId1"/>
  </p:sldMasterIdLst>
  <p:notesMasterIdLst>
    <p:notesMasterId r:id="rId21"/>
  </p:notesMasterIdLst>
  <p:sldIdLst>
    <p:sldId id="256" r:id="rId2"/>
    <p:sldId id="269" r:id="rId3"/>
    <p:sldId id="288" r:id="rId4"/>
    <p:sldId id="273" r:id="rId5"/>
    <p:sldId id="271" r:id="rId6"/>
    <p:sldId id="282" r:id="rId7"/>
    <p:sldId id="272" r:id="rId8"/>
    <p:sldId id="274" r:id="rId9"/>
    <p:sldId id="277" r:id="rId10"/>
    <p:sldId id="275" r:id="rId11"/>
    <p:sldId id="276" r:id="rId12"/>
    <p:sldId id="278" r:id="rId13"/>
    <p:sldId id="283" r:id="rId14"/>
    <p:sldId id="286" r:id="rId15"/>
    <p:sldId id="284" r:id="rId16"/>
    <p:sldId id="281" r:id="rId17"/>
    <p:sldId id="285" r:id="rId18"/>
    <p:sldId id="287" r:id="rId19"/>
    <p:sldId id="28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364" autoAdjust="0"/>
  </p:normalViewPr>
  <p:slideViewPr>
    <p:cSldViewPr snapToGrid="0">
      <p:cViewPr varScale="1">
        <p:scale>
          <a:sx n="82" d="100"/>
          <a:sy n="82" d="100"/>
        </p:scale>
        <p:origin x="64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1A376-9C29-4B0E-8300-0861B7E082B8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CDBDF-9D45-4710-BC8E-DE71291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Mộ</a:t>
            </a:r>
            <a:r>
              <a:rPr lang="en-US" baseline="0"/>
              <a:t>t trạm VSAT đầu cuối cơ bản bao gồm 3 thành phần chính: phần ngoài trời, trong nhà và cáp trung tần</a:t>
            </a:r>
          </a:p>
          <a:p>
            <a:r>
              <a:rPr lang="en-US" baseline="0"/>
              <a:t>Trong đó phần ngoài trời bao gồm:</a:t>
            </a:r>
          </a:p>
          <a:p>
            <a:r>
              <a:rPr lang="en-US" baseline="0"/>
              <a:t>Phần trong nhà bao gồm: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50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0523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95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041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618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3360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691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20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2418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6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Mộ</a:t>
            </a:r>
            <a:r>
              <a:rPr lang="en-US" baseline="0"/>
              <a:t>t trạm VSAT đầu cuối cơ bản bao gồm 3 thành phần chính: phần ngoài trời, trong nhà và cáp trung tần</a:t>
            </a:r>
          </a:p>
          <a:p>
            <a:r>
              <a:rPr lang="en-US" baseline="0"/>
              <a:t>Trong đó phần ngoài trời bao gồm:</a:t>
            </a:r>
          </a:p>
          <a:p>
            <a:r>
              <a:rPr lang="en-US" baseline="0"/>
              <a:t>Phần trong nhà bao gồm: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61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474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09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7249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537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58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002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Thành</a:t>
            </a:r>
            <a:r>
              <a:rPr lang="en-US" baseline="0"/>
              <a:t> phần thiết bị ngoài trời bao gồm: BUC, LNB, mặt phản xạ, trụ đỡ anten, loa phát xạ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573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B83FC-DB3C-4A4C-86BE-EF6394E5A231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4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3AC52-B88B-4AD7-B19A-E5FF89270763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9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4A6E02-4562-4560-A63A-4DCA6BD22B91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5E407-F8F2-46F3-91E9-5D2FCD4544B3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4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C340AB-F2DB-4A35-A84B-C48DFE81E78C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4D282D-75C6-4263-92B6-5955D437E66E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980A28-82C3-4A39-9757-73BB5CC27C6A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5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1BC8F0-B930-4B8B-9A3A-88B1EBFA76FE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2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80C9E-07B0-4815-A493-F5E1A3715480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9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C891A-428A-4DE8-A3DD-7AE91C8633FE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8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33E9-8BDA-4AD6-9C7A-52672B5E6422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1F488C-84E3-44CD-8B01-85E3881502C0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7" Type="http://schemas.openxmlformats.org/officeDocument/2006/relationships/image" Target="../media/image3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8.emf"/><Relationship Id="rId4" Type="http://schemas.openxmlformats.org/officeDocument/2006/relationships/image" Target="../media/image3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jpe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70000"/>
            <a:ext cx="12191999" cy="2332038"/>
          </a:xfrm>
          <a:solidFill>
            <a:srgbClr val="00B050"/>
          </a:solidFill>
        </p:spPr>
        <p:txBody>
          <a:bodyPr anchor="ctr"/>
          <a:lstStyle/>
          <a:p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HUẤN LUYỆN CHỈNH ANTEN</a:t>
            </a:r>
            <a:b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TRẠM VSAT Vc/Vbc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25695"/>
            <a:ext cx="9144000" cy="931862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72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34187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Vùng chắn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162050"/>
            <a:ext cx="10799288" cy="3874184"/>
          </a:xfrm>
          <a:prstGeom prst="rect">
            <a:avLst/>
          </a:prstGeom>
        </p:spPr>
      </p:pic>
      <p:sp>
        <p:nvSpPr>
          <p:cNvPr id="5" name="Subtitle 2"/>
          <p:cNvSpPr txBox="1">
            <a:spLocks/>
          </p:cNvSpPr>
          <p:nvPr/>
        </p:nvSpPr>
        <p:spPr>
          <a:xfrm>
            <a:off x="704088" y="5266612"/>
            <a:ext cx="2790064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Tầm nhìn thẳng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577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34187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Công cụ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43037"/>
            <a:ext cx="2162175" cy="3248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813" y="1443037"/>
            <a:ext cx="4095872" cy="246221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6685" y="1443037"/>
            <a:ext cx="2933700" cy="44386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6263" y="1443037"/>
            <a:ext cx="2114550" cy="3105150"/>
          </a:xfrm>
          <a:prstGeom prst="rect">
            <a:avLst/>
          </a:prstGeom>
        </p:spPr>
      </p:pic>
      <p:sp>
        <p:nvSpPr>
          <p:cNvPr id="8" name="Subtitle 2"/>
          <p:cNvSpPr txBox="1">
            <a:spLocks/>
          </p:cNvSpPr>
          <p:nvPr/>
        </p:nvSpPr>
        <p:spPr>
          <a:xfrm>
            <a:off x="2105025" y="904877"/>
            <a:ext cx="1444752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 bàn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6924675" y="884050"/>
            <a:ext cx="3787902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Thước đo độ nghiêng</a:t>
            </a:r>
          </a:p>
        </p:txBody>
      </p:sp>
      <p:sp>
        <p:nvSpPr>
          <p:cNvPr id="3" name="Rectangle 2"/>
          <p:cNvSpPr/>
          <p:nvPr/>
        </p:nvSpPr>
        <p:spPr>
          <a:xfrm>
            <a:off x="649986" y="4744024"/>
            <a:ext cx="5388864" cy="21419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Máy tính có cài phần mềm iSite, iMonitor, iBuilder.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Dây cáp mạng 30m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Bộ cờ lê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Bút đánh dấu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Cao su non, băng keo điện, lạt thít.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0"/>
              </a:spcAft>
              <a:buFont typeface="Times New Roman" panose="02020603050405020304" pitchFamily="18" charset="0"/>
              <a:buChar char="-"/>
              <a:tabLst>
                <a:tab pos="180340" algn="l"/>
              </a:tabLst>
            </a:pPr>
            <a:r>
              <a:rPr lang="en-US">
                <a:latin typeface="Arial" panose="020B0604020202020204" pitchFamily="34" charset="0"/>
                <a:ea typeface="Aachen" panose="02020500000000000000" pitchFamily="18" charset="0"/>
                <a:cs typeface="Arial" panose="020B0604020202020204" pitchFamily="34" charset="0"/>
              </a:rPr>
              <a:t>Rulo nguồn.</a:t>
            </a:r>
            <a:endParaRPr lang="en-US" sz="1400">
              <a:latin typeface="Arial" panose="020B0604020202020204" pitchFamily="34" charset="0"/>
              <a:ea typeface="Aachen" panose="02020500000000000000" pitchFamily="18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38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4545271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anten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880" y="1280160"/>
            <a:ext cx="2700338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1280160"/>
            <a:ext cx="23622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AutoShape 7"/>
          <p:cNvSpPr>
            <a:spLocks noChangeArrowheads="1"/>
          </p:cNvSpPr>
          <p:nvPr/>
        </p:nvSpPr>
        <p:spPr bwMode="auto">
          <a:xfrm>
            <a:off x="6202680" y="2880360"/>
            <a:ext cx="304800" cy="533400"/>
          </a:xfrm>
          <a:prstGeom prst="curvedRightArrow">
            <a:avLst>
              <a:gd name="adj1" fmla="val 35000"/>
              <a:gd name="adj2" fmla="val 70000"/>
              <a:gd name="adj3" fmla="val 33333"/>
            </a:avLst>
          </a:prstGeom>
          <a:solidFill>
            <a:schemeClr val="accent1"/>
          </a:solidFill>
          <a:ln w="12700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80" y="3905559"/>
            <a:ext cx="205740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6279" y="1330968"/>
            <a:ext cx="2057400" cy="1997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0680" y="3261360"/>
            <a:ext cx="665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5" t="3448"/>
          <a:stretch>
            <a:fillRect/>
          </a:stretch>
        </p:blipFill>
        <p:spPr bwMode="auto">
          <a:xfrm>
            <a:off x="4145280" y="3642360"/>
            <a:ext cx="98425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ubtitle 2"/>
          <p:cNvSpPr txBox="1">
            <a:spLocks/>
          </p:cNvSpPr>
          <p:nvPr/>
        </p:nvSpPr>
        <p:spPr>
          <a:xfrm>
            <a:off x="2830162" y="4904096"/>
            <a:ext cx="1484408" cy="402961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ngẩng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844811" y="4864907"/>
            <a:ext cx="1776189" cy="442150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phương vị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37568" y="3261360"/>
            <a:ext cx="2254823" cy="42283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phân cực âm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127273" y="5869342"/>
            <a:ext cx="2475412" cy="42283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phân cực dương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5283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4545271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anten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2610001" y="4461946"/>
            <a:ext cx="1484408" cy="402961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ngẩng</a:t>
            </a:r>
          </a:p>
        </p:txBody>
      </p:sp>
      <p:sp>
        <p:nvSpPr>
          <p:cNvPr id="15" name="Subtitle 2"/>
          <p:cNvSpPr txBox="1">
            <a:spLocks/>
          </p:cNvSpPr>
          <p:nvPr/>
        </p:nvSpPr>
        <p:spPr>
          <a:xfrm>
            <a:off x="5660537" y="4442351"/>
            <a:ext cx="1776189" cy="442150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phương vị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8237568" y="3261360"/>
            <a:ext cx="2254823" cy="42283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phân cực âm</a:t>
            </a:r>
          </a:p>
        </p:txBody>
      </p:sp>
      <p:sp>
        <p:nvSpPr>
          <p:cNvPr id="17" name="Subtitle 2"/>
          <p:cNvSpPr txBox="1">
            <a:spLocks/>
          </p:cNvSpPr>
          <p:nvPr/>
        </p:nvSpPr>
        <p:spPr>
          <a:xfrm>
            <a:off x="8127273" y="5869342"/>
            <a:ext cx="2475412" cy="42283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phân cực dương</a:t>
            </a:r>
          </a:p>
        </p:txBody>
      </p:sp>
      <p:pic>
        <p:nvPicPr>
          <p:cNvPr id="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894" y="1043940"/>
            <a:ext cx="2016125" cy="325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6294" y="1061403"/>
            <a:ext cx="2060575" cy="211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4" y="1043940"/>
            <a:ext cx="2500313" cy="335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894" y="3710940"/>
            <a:ext cx="665163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1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3894" y="3787140"/>
            <a:ext cx="2435225" cy="1903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9882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4545271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anten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088" y="1341120"/>
            <a:ext cx="6583363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3280" y="2607601"/>
            <a:ext cx="3766270" cy="396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3" name="Group 11"/>
          <p:cNvGrpSpPr>
            <a:grpSpLocks/>
          </p:cNvGrpSpPr>
          <p:nvPr/>
        </p:nvGrpSpPr>
        <p:grpSpPr bwMode="auto">
          <a:xfrm>
            <a:off x="8175265" y="532892"/>
            <a:ext cx="3162300" cy="2319020"/>
            <a:chOff x="3024" y="1248"/>
            <a:chExt cx="2592" cy="1872"/>
          </a:xfrm>
        </p:grpSpPr>
        <p:sp>
          <p:nvSpPr>
            <p:cNvPr id="24" name="Rectangle 10"/>
            <p:cNvSpPr>
              <a:spLocks noChangeArrowheads="1"/>
            </p:cNvSpPr>
            <p:nvPr/>
          </p:nvSpPr>
          <p:spPr bwMode="auto">
            <a:xfrm>
              <a:off x="3024" y="1248"/>
              <a:ext cx="2592" cy="187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en-SG" altLang="en-US" sz="1800" b="0">
                <a:cs typeface="Osaka" charset="0"/>
              </a:endParaRPr>
            </a:p>
          </p:txBody>
        </p:sp>
        <p:pic>
          <p:nvPicPr>
            <p:cNvPr id="25" name="Picture 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1" y="1305"/>
              <a:ext cx="2507" cy="1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963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740892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anten qua iSite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6721188" y="1253235"/>
            <a:ext cx="5089812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nối với modem qua iSite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6721188" y="2129619"/>
            <a:ext cx="5089812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Mở “Align Antenna”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6721188" y="3006003"/>
            <a:ext cx="5089812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Khởi động đo mức thu </a:t>
            </a: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738132" y="5796205"/>
            <a:ext cx="5527962" cy="734936"/>
          </a:xfrm>
          <a:prstGeom prst="round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Rút cáp phát trong quá trình chỉnh thu</a:t>
            </a:r>
          </a:p>
        </p:txBody>
      </p:sp>
      <p:pic>
        <p:nvPicPr>
          <p:cNvPr id="21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4" t="21405" r="9920"/>
          <a:stretch/>
        </p:blipFill>
        <p:spPr bwMode="auto">
          <a:xfrm>
            <a:off x="716883" y="1253235"/>
            <a:ext cx="5741067" cy="428167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Subtitle 2"/>
          <p:cNvSpPr txBox="1">
            <a:spLocks/>
          </p:cNvSpPr>
          <p:nvPr/>
        </p:nvSpPr>
        <p:spPr>
          <a:xfrm>
            <a:off x="6721188" y="3901961"/>
            <a:ext cx="5089812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anten để đạt mức thu tối ưu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378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631037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 sóng mang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400175"/>
            <a:ext cx="6029325" cy="30670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46" y="1400174"/>
            <a:ext cx="4916897" cy="7449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772" y="2715658"/>
            <a:ext cx="4974771" cy="1751567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2785134" y="4670257"/>
            <a:ext cx="7042037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1234 (Modem) + 5275 (BUC) = 6789 (RF)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4818885" y="5587204"/>
            <a:ext cx="2317639" cy="1010471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 freq 6789</a:t>
            </a: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tx cw on</a:t>
            </a:r>
          </a:p>
        </p:txBody>
      </p:sp>
    </p:spTree>
    <p:extLst>
      <p:ext uri="{BB962C8B-B14F-4D97-AF65-F5344CB8AC3E}">
        <p14:creationId xmlns:p14="http://schemas.microsoft.com/office/powerpoint/2010/main" val="4026064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495147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nhiễu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559713" y="2133224"/>
            <a:ext cx="6447916" cy="19035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  <a:tabLst>
                <a:tab pos="180340" algn="l"/>
              </a:tabLst>
            </a:pP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 cách ly phân cực của anten phát &lt; 30 dB, có khả năng hệ thống trạm mặt đất có thể phát cả 2 phân cực 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en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gây nhiễu cho khách hàng khác. </a:t>
            </a:r>
          </a:p>
          <a:p>
            <a:pPr marL="285750" indent="-285750" algn="just">
              <a:lnSpc>
                <a:spcPct val="107000"/>
              </a:lnSpc>
              <a:spcAft>
                <a:spcPts val="0"/>
              </a:spcAft>
              <a:buFontTx/>
              <a:buChar char="-"/>
              <a:tabLst>
                <a:tab pos="180340" algn="l"/>
              </a:tabLst>
            </a:pPr>
            <a:endParaRPr lang="en-US" sz="14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52004" y="584200"/>
            <a:ext cx="5039995" cy="239014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Picture 15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902" y="3268980"/>
            <a:ext cx="3886200" cy="3429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088" y="1346980"/>
            <a:ext cx="3909956" cy="73493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Nhiễu xuyên phân cực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088" y="3920359"/>
            <a:ext cx="6248505" cy="1146416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180340" algn="l"/>
              </a:tabLs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Nhiễu vệ tinh lân cận </a:t>
            </a:r>
          </a:p>
          <a:p>
            <a:pPr marL="0" indent="0" algn="just">
              <a:lnSpc>
                <a:spcPct val="107000"/>
              </a:lnSpc>
              <a:spcAft>
                <a:spcPts val="0"/>
              </a:spcAft>
              <a:buNone/>
              <a:tabLst>
                <a:tab pos="180340" algn="l"/>
              </a:tabLst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(ASI - adjacent satellite interference)</a:t>
            </a:r>
          </a:p>
        </p:txBody>
      </p:sp>
    </p:spTree>
    <p:extLst>
      <p:ext uri="{BB962C8B-B14F-4D97-AF65-F5344CB8AC3E}">
        <p14:creationId xmlns:p14="http://schemas.microsoft.com/office/powerpoint/2010/main" val="191728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495147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Chỉnh nhiễu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704088" y="982980"/>
            <a:ext cx="1125568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1. Kiểm tra và ghi lại tham số trạm trước khi điều chỉnh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Tx Power, Rx Power, Rx SNR, , thời gian ping</a:t>
            </a: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2. Đánh dấu vị trí anten trước khi chỉnh nhiễu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3. Chỉnh nhiễu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Liên hệ với trung tâm điều hành vệ tinh (NOC – ĐT: 043.8410152/153) lấy tần số dùng để kiểm tra.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Phát sóng mang lên.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Điều chỉnh anten cho đến khi đạt yêu cầu thì dừng lại.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Mức CPI: đạt 30 hoặc lớn hơn</a:t>
            </a:r>
          </a:p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Mức ASI: dưới 1 dB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96248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3" y="236728"/>
            <a:ext cx="536295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Một số vấn đề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7188" y="1066005"/>
            <a:ext cx="3706877" cy="24689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7201" y="3771900"/>
            <a:ext cx="3130590" cy="25242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8" y="3534951"/>
            <a:ext cx="5819775" cy="2743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088" y="1481328"/>
            <a:ext cx="6429375" cy="16383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698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5" y="236728"/>
            <a:ext cx="3783514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Mục đích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704091" y="2783698"/>
            <a:ext cx="8523996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Giới thiệu các yếu tố liên quan đến hệ thống anten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090" y="3713863"/>
            <a:ext cx="8523998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Giới thiệu các bước chỉnh anten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088" y="4740524"/>
            <a:ext cx="8523999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Giới thiệu các bước chỉnh nhiễu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04088" y="1802497"/>
            <a:ext cx="8523999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Giới thiệu trạm VSAT đầu cuối Vc/Vbc</a:t>
            </a:r>
          </a:p>
        </p:txBody>
      </p:sp>
    </p:spTree>
    <p:extLst>
      <p:ext uri="{BB962C8B-B14F-4D97-AF65-F5344CB8AC3E}">
        <p14:creationId xmlns:p14="http://schemas.microsoft.com/office/powerpoint/2010/main" val="1447965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7146035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Trạm VSAT đầu cuối 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462" y="1336430"/>
            <a:ext cx="10588992" cy="4628271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72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65429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 đồ khối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8" y="1281552"/>
            <a:ext cx="8115300" cy="2409825"/>
          </a:xfrm>
          <a:prstGeom prst="rect">
            <a:avLst/>
          </a:prstGeom>
        </p:spPr>
      </p:pic>
      <p:pic>
        <p:nvPicPr>
          <p:cNvPr id="10" name="Picture 24" descr="F:\DropBox\Dropbox\Documents\LN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7772" y="3867246"/>
            <a:ext cx="2153000" cy="1514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5" descr="180_2w5w10w"/>
          <p:cNvPicPr>
            <a:picLocks noChangeAspect="1" noChangeArrowheads="1"/>
          </p:cNvPicPr>
          <p:nvPr/>
        </p:nvPicPr>
        <p:blipFill>
          <a:blip r:embed="rId5">
            <a:lum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06" y="3960702"/>
            <a:ext cx="2286817" cy="115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3" descr="iDirect_5300_iNFINITI_Remote_Satellite_Router_Modem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66" b="15495"/>
          <a:stretch>
            <a:fillRect/>
          </a:stretch>
        </p:blipFill>
        <p:spPr bwMode="auto">
          <a:xfrm>
            <a:off x="240506" y="5389753"/>
            <a:ext cx="1996258" cy="12153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7477" y="262858"/>
            <a:ext cx="2219325" cy="17335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47477" y="2205257"/>
            <a:ext cx="2476500" cy="24193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477" y="4833456"/>
            <a:ext cx="2638425" cy="177165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4028" y="4041257"/>
            <a:ext cx="2135919" cy="181478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88785" y="4041257"/>
            <a:ext cx="1847713" cy="194720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498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95147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 yếu tố 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088" y="2310733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Cáp và đầu kết nối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088" y="3241908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Vệ tinh, vị trí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04088" y="4173083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Góc</a:t>
            </a:r>
          </a:p>
        </p:txBody>
      </p:sp>
      <p:sp>
        <p:nvSpPr>
          <p:cNvPr id="12" name="Subtitle 2"/>
          <p:cNvSpPr txBox="1">
            <a:spLocks/>
          </p:cNvSpPr>
          <p:nvPr/>
        </p:nvSpPr>
        <p:spPr>
          <a:xfrm>
            <a:off x="7235611" y="2310733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Vùng chắn</a:t>
            </a: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7235611" y="4173083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Công cụ</a:t>
            </a: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7235611" y="3241908"/>
            <a:ext cx="3600000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Phân cực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25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662025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Cáp và đầu kết nối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704088" y="1249188"/>
            <a:ext cx="5742432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Chống ảnh hưởng thời tiết</a:t>
            </a:r>
          </a:p>
        </p:txBody>
      </p:sp>
      <p:sp>
        <p:nvSpPr>
          <p:cNvPr id="10" name="Subtitle 2"/>
          <p:cNvSpPr txBox="1">
            <a:spLocks/>
          </p:cNvSpPr>
          <p:nvPr/>
        </p:nvSpPr>
        <p:spPr>
          <a:xfrm>
            <a:off x="704088" y="2180363"/>
            <a:ext cx="5742432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Vỏ bọc bảo vệ</a:t>
            </a: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704088" y="3111538"/>
            <a:ext cx="5742432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Chống nhiễu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88" y="4301800"/>
            <a:ext cx="5124450" cy="21812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0" y="4313643"/>
            <a:ext cx="4648675" cy="216938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0" y="1075335"/>
            <a:ext cx="4505325" cy="23907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5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89432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Vệ tinh, vị trí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484" y="982980"/>
            <a:ext cx="5588532" cy="53345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7384" y="982980"/>
            <a:ext cx="4991100" cy="1228725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841248" y="2463875"/>
            <a:ext cx="5176266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Kinh độ vệ tinh: 132 độ Đông</a:t>
            </a: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841248" y="3425190"/>
            <a:ext cx="5176266" cy="1013460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Vị trí theo GPS: kinh độ (Long), vĩ độ (Lat)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0457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295122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89" y="982234"/>
            <a:ext cx="5544312" cy="239732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088" y="3606372"/>
            <a:ext cx="3276600" cy="293057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77425" y="2188788"/>
            <a:ext cx="1895475" cy="3209925"/>
          </a:xfrm>
          <a:prstGeom prst="rect">
            <a:avLst/>
          </a:prstGeom>
        </p:spPr>
      </p:pic>
      <p:grpSp>
        <p:nvGrpSpPr>
          <p:cNvPr id="11" name="Group 7"/>
          <p:cNvGrpSpPr>
            <a:grpSpLocks/>
          </p:cNvGrpSpPr>
          <p:nvPr/>
        </p:nvGrpSpPr>
        <p:grpSpPr bwMode="auto">
          <a:xfrm>
            <a:off x="4586165" y="3793751"/>
            <a:ext cx="5257800" cy="2743200"/>
            <a:chOff x="1296" y="720"/>
            <a:chExt cx="3312" cy="1728"/>
          </a:xfrm>
        </p:grpSpPr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1296" y="720"/>
              <a:ext cx="3312" cy="172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en-SG" altLang="en-US" sz="1800" b="0">
                <a:cs typeface="Osaka" charset="0"/>
              </a:endParaRPr>
            </a:p>
          </p:txBody>
        </p:sp>
        <p:pic>
          <p:nvPicPr>
            <p:cNvPr id="13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44" y="768"/>
              <a:ext cx="3216" cy="16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4" name="Subtitle 2"/>
          <p:cNvSpPr txBox="1">
            <a:spLocks/>
          </p:cNvSpPr>
          <p:nvPr/>
        </p:nvSpPr>
        <p:spPr>
          <a:xfrm>
            <a:off x="2932482" y="5827806"/>
            <a:ext cx="2790064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phương vị</a:t>
            </a:r>
          </a:p>
        </p:txBody>
      </p:sp>
      <p:grpSp>
        <p:nvGrpSpPr>
          <p:cNvPr id="15" name="Group 6"/>
          <p:cNvGrpSpPr>
            <a:grpSpLocks/>
          </p:cNvGrpSpPr>
          <p:nvPr/>
        </p:nvGrpSpPr>
        <p:grpSpPr bwMode="auto">
          <a:xfrm>
            <a:off x="6142458" y="982234"/>
            <a:ext cx="3696867" cy="1761287"/>
            <a:chOff x="885" y="702"/>
            <a:chExt cx="3867" cy="1938"/>
          </a:xfrm>
        </p:grpSpPr>
        <p:sp>
          <p:nvSpPr>
            <p:cNvPr id="16" name="Rectangle 5"/>
            <p:cNvSpPr>
              <a:spLocks noChangeArrowheads="1"/>
            </p:cNvSpPr>
            <p:nvPr/>
          </p:nvSpPr>
          <p:spPr bwMode="auto">
            <a:xfrm>
              <a:off x="885" y="702"/>
              <a:ext cx="3867" cy="19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algn="l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FontTx/>
                <a:buNone/>
              </a:pPr>
              <a:endParaRPr lang="en-SG" altLang="en-US" sz="1800" b="0">
                <a:cs typeface="Osaka" charset="0"/>
              </a:endParaRPr>
            </a:p>
          </p:txBody>
        </p:sp>
        <p:pic>
          <p:nvPicPr>
            <p:cNvPr id="17" name="Picture 4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0" y="754"/>
              <a:ext cx="3787" cy="1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8" name="Subtitle 2"/>
          <p:cNvSpPr txBox="1">
            <a:spLocks/>
          </p:cNvSpPr>
          <p:nvPr/>
        </p:nvSpPr>
        <p:spPr>
          <a:xfrm>
            <a:off x="1175170" y="1029492"/>
            <a:ext cx="2057019" cy="709145"/>
          </a:xfrm>
          <a:prstGeom prst="roundRect">
            <a:avLst/>
          </a:prstGeom>
          <a:solidFill>
            <a:srgbClr val="00B050"/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Góc ngẩng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2420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3954428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Phân cực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335" r="4039"/>
          <a:stretch/>
        </p:blipFill>
        <p:spPr>
          <a:xfrm>
            <a:off x="351693" y="3680166"/>
            <a:ext cx="4994030" cy="2476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907" y="1153594"/>
            <a:ext cx="6048375" cy="494347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3223"/>
          <a:stretch/>
        </p:blipFill>
        <p:spPr>
          <a:xfrm>
            <a:off x="351692" y="1148431"/>
            <a:ext cx="5005356" cy="2571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5233115" y="295531"/>
            <a:ext cx="2309813" cy="4025939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4294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1376</TotalTime>
  <Words>815</Words>
  <Application>Microsoft Office PowerPoint</Application>
  <PresentationFormat>Widescreen</PresentationFormat>
  <Paragraphs>129</Paragraphs>
  <Slides>19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Times New Roman</vt:lpstr>
      <vt:lpstr>Office Theme</vt:lpstr>
      <vt:lpstr>HUẤN LUYỆN CHỈNH ANTEN TRẠM VSAT Vc/Vbc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www.blogthuthuatwin10.com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HUẤN LUYỆN KHAI THÁC THIẾT bị trạm VSAT</dc:title>
  <dc:creator>Admin</dc:creator>
  <cp:lastModifiedBy>Administrator</cp:lastModifiedBy>
  <cp:revision>56</cp:revision>
  <dcterms:created xsi:type="dcterms:W3CDTF">2017-07-12T07:53:19Z</dcterms:created>
  <dcterms:modified xsi:type="dcterms:W3CDTF">2023-01-30T13:03:48Z</dcterms:modified>
</cp:coreProperties>
</file>